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19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037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76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83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406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4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115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374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0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390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20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5989-8D22-4F26-A7E8-7AA37B6DC5C7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99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个人文章\Paper6 H1\图片\蛋白网络互作\239 个基因上调互作-2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288" y="387022"/>
            <a:ext cx="6791006" cy="51816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039177" y="5568695"/>
            <a:ext cx="10131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Figure. S3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Predicted protein-protein interaction network of DEGs specifically expressed in neo-tetraploid rice compared with its parents at meiosis stage. </a:t>
            </a:r>
            <a:endParaRPr lang="zh-CN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14180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 jw</dc:creator>
  <cp:lastModifiedBy>Wujw</cp:lastModifiedBy>
  <cp:revision>6</cp:revision>
  <dcterms:created xsi:type="dcterms:W3CDTF">2019-12-16T14:35:48Z</dcterms:created>
  <dcterms:modified xsi:type="dcterms:W3CDTF">2020-03-20T07:22:26Z</dcterms:modified>
</cp:coreProperties>
</file>